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25203150" cy="32404050"/>
  <p:notesSz cx="7104063" cy="10234613"/>
  <p:defaultTextStyle>
    <a:defPPr>
      <a:defRPr lang="pt-BR"/>
    </a:defPPr>
    <a:lvl1pPr marL="0" algn="l" defTabSz="3283457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1pPr>
    <a:lvl2pPr marL="1641729" algn="l" defTabSz="3283457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2pPr>
    <a:lvl3pPr marL="3283457" algn="l" defTabSz="3283457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3pPr>
    <a:lvl4pPr marL="4925187" algn="l" defTabSz="3283457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4pPr>
    <a:lvl5pPr marL="6566916" algn="l" defTabSz="3283457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5pPr>
    <a:lvl6pPr marL="8208644" algn="l" defTabSz="3283457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6pPr>
    <a:lvl7pPr marL="9850373" algn="l" defTabSz="3283457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7pPr>
    <a:lvl8pPr marL="11492103" algn="l" defTabSz="3283457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8pPr>
    <a:lvl9pPr marL="13133831" algn="l" defTabSz="3283457" rtl="0" eaLnBrk="1" latinLnBrk="0" hangingPunct="1">
      <a:defRPr sz="6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535">
          <p15:clr>
            <a:srgbClr val="A4A3A4"/>
          </p15:clr>
        </p15:guide>
        <p15:guide id="2" pos="6735">
          <p15:clr>
            <a:srgbClr val="A4A3A4"/>
          </p15:clr>
        </p15:guide>
        <p15:guide id="3" orient="horz" pos="142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06BA"/>
    <a:srgbClr val="F47D1F"/>
    <a:srgbClr val="092028"/>
    <a:srgbClr val="003366"/>
    <a:srgbClr val="7D9AB5"/>
    <a:srgbClr val="4861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5909" autoAdjust="0"/>
  </p:normalViewPr>
  <p:slideViewPr>
    <p:cSldViewPr snapToGrid="0">
      <p:cViewPr>
        <p:scale>
          <a:sx n="20" d="100"/>
          <a:sy n="20" d="100"/>
        </p:scale>
        <p:origin x="-2220" y="-72"/>
      </p:cViewPr>
      <p:guideLst>
        <p:guide orient="horz" pos="10205"/>
        <p:guide orient="horz" pos="15280"/>
        <p:guide pos="7938"/>
      </p:guideLst>
    </p:cSldViewPr>
  </p:slideViewPr>
  <p:notesTextViewPr>
    <p:cViewPr>
      <p:scale>
        <a:sx n="1" d="1"/>
        <a:sy n="1" d="1"/>
      </p:scale>
      <p:origin x="0" y="36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237" y="5303165"/>
            <a:ext cx="21422678" cy="11281410"/>
          </a:xfrm>
        </p:spPr>
        <p:txBody>
          <a:bodyPr anchor="b"/>
          <a:lstStyle>
            <a:lvl1pPr algn="ctr">
              <a:defRPr sz="18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50394" y="17019631"/>
            <a:ext cx="18902363" cy="7823475"/>
          </a:xfrm>
        </p:spPr>
        <p:txBody>
          <a:bodyPr/>
          <a:lstStyle>
            <a:lvl1pPr marL="0" indent="0" algn="ctr">
              <a:buNone/>
              <a:defRPr sz="7400"/>
            </a:lvl1pPr>
            <a:lvl2pPr marL="1415784" indent="0" algn="ctr">
              <a:buNone/>
              <a:defRPr sz="6200"/>
            </a:lvl2pPr>
            <a:lvl3pPr marL="2831569" indent="0" algn="ctr">
              <a:buNone/>
              <a:defRPr sz="5600"/>
            </a:lvl3pPr>
            <a:lvl4pPr marL="4247354" indent="0" algn="ctr">
              <a:buNone/>
              <a:defRPr sz="5000"/>
            </a:lvl4pPr>
            <a:lvl5pPr marL="5663139" indent="0" algn="ctr">
              <a:buNone/>
              <a:defRPr sz="5000"/>
            </a:lvl5pPr>
            <a:lvl6pPr marL="7078923" indent="0" algn="ctr">
              <a:buNone/>
              <a:defRPr sz="5000"/>
            </a:lvl6pPr>
            <a:lvl7pPr marL="8494707" indent="0" algn="ctr">
              <a:buNone/>
              <a:defRPr sz="5000"/>
            </a:lvl7pPr>
            <a:lvl8pPr marL="9910492" indent="0" algn="ctr">
              <a:buNone/>
              <a:defRPr sz="5000"/>
            </a:lvl8pPr>
            <a:lvl9pPr marL="11326277" indent="0" algn="ctr">
              <a:buNone/>
              <a:defRPr sz="5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FDE3-E7F9-4688-8B13-EA74125A9663}" type="datetimeFigureOut">
              <a:rPr lang="pt-BR" smtClean="0"/>
              <a:pPr/>
              <a:t>12/01/2018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265A-77FA-4434-B609-E4D5DFDF1D7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8668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FDE3-E7F9-4688-8B13-EA74125A9663}" type="datetimeFigureOut">
              <a:rPr lang="pt-BR" smtClean="0"/>
              <a:pPr/>
              <a:t>12/01/2018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265A-77FA-4434-B609-E4D5DFDF1D7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8575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6006" y="1725217"/>
            <a:ext cx="5434429" cy="2746093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718" y="1725217"/>
            <a:ext cx="15988249" cy="2746093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FDE3-E7F9-4688-8B13-EA74125A9663}" type="datetimeFigureOut">
              <a:rPr lang="pt-BR" smtClean="0"/>
              <a:pPr/>
              <a:t>12/01/2018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265A-77FA-4434-B609-E4D5DFDF1D7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6250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FDE3-E7F9-4688-8B13-EA74125A9663}" type="datetimeFigureOut">
              <a:rPr lang="pt-BR" smtClean="0"/>
              <a:pPr/>
              <a:t>12/01/2018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265A-77FA-4434-B609-E4D5DFDF1D7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766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592" y="8078521"/>
            <a:ext cx="21737718" cy="13479182"/>
          </a:xfrm>
        </p:spPr>
        <p:txBody>
          <a:bodyPr anchor="b"/>
          <a:lstStyle>
            <a:lvl1pPr>
              <a:defRPr sz="18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592" y="21685221"/>
            <a:ext cx="21737718" cy="7088384"/>
          </a:xfrm>
        </p:spPr>
        <p:txBody>
          <a:bodyPr/>
          <a:lstStyle>
            <a:lvl1pPr marL="0" indent="0">
              <a:buNone/>
              <a:defRPr sz="7400">
                <a:solidFill>
                  <a:schemeClr val="tx1"/>
                </a:solidFill>
              </a:defRPr>
            </a:lvl1pPr>
            <a:lvl2pPr marL="1415784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2pPr>
            <a:lvl3pPr marL="2831569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3pPr>
            <a:lvl4pPr marL="4247354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4pPr>
            <a:lvl5pPr marL="5663139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5pPr>
            <a:lvl6pPr marL="7078923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6pPr>
            <a:lvl7pPr marL="8494707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7pPr>
            <a:lvl8pPr marL="9910492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8pPr>
            <a:lvl9pPr marL="11326277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FDE3-E7F9-4688-8B13-EA74125A9663}" type="datetimeFigureOut">
              <a:rPr lang="pt-BR" smtClean="0"/>
              <a:pPr/>
              <a:t>12/01/2018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265A-77FA-4434-B609-E4D5DFDF1D7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7835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718" y="8626081"/>
            <a:ext cx="10711340" cy="205600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9096" y="8626081"/>
            <a:ext cx="10711340" cy="205600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FDE3-E7F9-4688-8B13-EA74125A9663}" type="datetimeFigureOut">
              <a:rPr lang="pt-BR" smtClean="0"/>
              <a:pPr/>
              <a:t>12/01/2018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265A-77FA-4434-B609-E4D5DFDF1D7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2575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999" y="1725226"/>
            <a:ext cx="21737718" cy="626328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003" y="7943495"/>
            <a:ext cx="10662111" cy="3892984"/>
          </a:xfrm>
        </p:spPr>
        <p:txBody>
          <a:bodyPr anchor="b"/>
          <a:lstStyle>
            <a:lvl1pPr marL="0" indent="0">
              <a:buNone/>
              <a:defRPr sz="7400" b="1"/>
            </a:lvl1pPr>
            <a:lvl2pPr marL="1415784" indent="0">
              <a:buNone/>
              <a:defRPr sz="6200" b="1"/>
            </a:lvl2pPr>
            <a:lvl3pPr marL="2831569" indent="0">
              <a:buNone/>
              <a:defRPr sz="5600" b="1"/>
            </a:lvl3pPr>
            <a:lvl4pPr marL="4247354" indent="0">
              <a:buNone/>
              <a:defRPr sz="5000" b="1"/>
            </a:lvl4pPr>
            <a:lvl5pPr marL="5663139" indent="0">
              <a:buNone/>
              <a:defRPr sz="5000" b="1"/>
            </a:lvl5pPr>
            <a:lvl6pPr marL="7078923" indent="0">
              <a:buNone/>
              <a:defRPr sz="5000" b="1"/>
            </a:lvl6pPr>
            <a:lvl7pPr marL="8494707" indent="0">
              <a:buNone/>
              <a:defRPr sz="5000" b="1"/>
            </a:lvl7pPr>
            <a:lvl8pPr marL="9910492" indent="0">
              <a:buNone/>
              <a:defRPr sz="5000" b="1"/>
            </a:lvl8pPr>
            <a:lvl9pPr marL="11326277" indent="0">
              <a:buNone/>
              <a:defRPr sz="50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6003" y="11836482"/>
            <a:ext cx="10662111" cy="1740967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9096" y="7943495"/>
            <a:ext cx="10714622" cy="3892984"/>
          </a:xfrm>
        </p:spPr>
        <p:txBody>
          <a:bodyPr anchor="b"/>
          <a:lstStyle>
            <a:lvl1pPr marL="0" indent="0">
              <a:buNone/>
              <a:defRPr sz="7400" b="1"/>
            </a:lvl1pPr>
            <a:lvl2pPr marL="1415784" indent="0">
              <a:buNone/>
              <a:defRPr sz="6200" b="1"/>
            </a:lvl2pPr>
            <a:lvl3pPr marL="2831569" indent="0">
              <a:buNone/>
              <a:defRPr sz="5600" b="1"/>
            </a:lvl3pPr>
            <a:lvl4pPr marL="4247354" indent="0">
              <a:buNone/>
              <a:defRPr sz="5000" b="1"/>
            </a:lvl4pPr>
            <a:lvl5pPr marL="5663139" indent="0">
              <a:buNone/>
              <a:defRPr sz="5000" b="1"/>
            </a:lvl5pPr>
            <a:lvl6pPr marL="7078923" indent="0">
              <a:buNone/>
              <a:defRPr sz="5000" b="1"/>
            </a:lvl6pPr>
            <a:lvl7pPr marL="8494707" indent="0">
              <a:buNone/>
              <a:defRPr sz="5000" b="1"/>
            </a:lvl7pPr>
            <a:lvl8pPr marL="9910492" indent="0">
              <a:buNone/>
              <a:defRPr sz="5000" b="1"/>
            </a:lvl8pPr>
            <a:lvl9pPr marL="11326277" indent="0">
              <a:buNone/>
              <a:defRPr sz="50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9096" y="11836482"/>
            <a:ext cx="10714622" cy="1740967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FDE3-E7F9-4688-8B13-EA74125A9663}" type="datetimeFigureOut">
              <a:rPr lang="pt-BR" smtClean="0"/>
              <a:pPr/>
              <a:t>12/01/2018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265A-77FA-4434-B609-E4D5DFDF1D7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0821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FDE3-E7F9-4688-8B13-EA74125A9663}" type="datetimeFigureOut">
              <a:rPr lang="pt-BR" smtClean="0"/>
              <a:pPr/>
              <a:t>12/01/2018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265A-77FA-4434-B609-E4D5DFDF1D7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6890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FDE3-E7F9-4688-8B13-EA74125A9663}" type="datetimeFigureOut">
              <a:rPr lang="pt-BR" smtClean="0"/>
              <a:pPr/>
              <a:t>12/01/2018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265A-77FA-4434-B609-E4D5DFDF1D7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3840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000" y="2160271"/>
            <a:ext cx="8128672" cy="7560945"/>
          </a:xfrm>
        </p:spPr>
        <p:txBody>
          <a:bodyPr anchor="b"/>
          <a:lstStyle>
            <a:lvl1pPr>
              <a:defRPr sz="99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4622" y="4665592"/>
            <a:ext cx="12759094" cy="23027878"/>
          </a:xfrm>
        </p:spPr>
        <p:txBody>
          <a:bodyPr/>
          <a:lstStyle>
            <a:lvl1pPr>
              <a:defRPr sz="9900"/>
            </a:lvl1pPr>
            <a:lvl2pPr>
              <a:defRPr sz="8700"/>
            </a:lvl2pPr>
            <a:lvl3pPr>
              <a:defRPr sz="74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6000" y="9721218"/>
            <a:ext cx="8128672" cy="18009753"/>
          </a:xfrm>
        </p:spPr>
        <p:txBody>
          <a:bodyPr/>
          <a:lstStyle>
            <a:lvl1pPr marL="0" indent="0">
              <a:buNone/>
              <a:defRPr sz="5000"/>
            </a:lvl1pPr>
            <a:lvl2pPr marL="1415784" indent="0">
              <a:buNone/>
              <a:defRPr sz="4300"/>
            </a:lvl2pPr>
            <a:lvl3pPr marL="2831569" indent="0">
              <a:buNone/>
              <a:defRPr sz="3700"/>
            </a:lvl3pPr>
            <a:lvl4pPr marL="4247354" indent="0">
              <a:buNone/>
              <a:defRPr sz="3100"/>
            </a:lvl4pPr>
            <a:lvl5pPr marL="5663139" indent="0">
              <a:buNone/>
              <a:defRPr sz="3100"/>
            </a:lvl5pPr>
            <a:lvl6pPr marL="7078923" indent="0">
              <a:buNone/>
              <a:defRPr sz="3100"/>
            </a:lvl6pPr>
            <a:lvl7pPr marL="8494707" indent="0">
              <a:buNone/>
              <a:defRPr sz="3100"/>
            </a:lvl7pPr>
            <a:lvl8pPr marL="9910492" indent="0">
              <a:buNone/>
              <a:defRPr sz="3100"/>
            </a:lvl8pPr>
            <a:lvl9pPr marL="11326277" indent="0">
              <a:buNone/>
              <a:defRPr sz="31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FDE3-E7F9-4688-8B13-EA74125A9663}" type="datetimeFigureOut">
              <a:rPr lang="pt-BR" smtClean="0"/>
              <a:pPr/>
              <a:t>12/01/2018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265A-77FA-4434-B609-E4D5DFDF1D7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1912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000" y="2160271"/>
            <a:ext cx="8128672" cy="7560945"/>
          </a:xfrm>
        </p:spPr>
        <p:txBody>
          <a:bodyPr anchor="b"/>
          <a:lstStyle>
            <a:lvl1pPr>
              <a:defRPr sz="99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4622" y="4665592"/>
            <a:ext cx="12759094" cy="23027878"/>
          </a:xfrm>
        </p:spPr>
        <p:txBody>
          <a:bodyPr anchor="t"/>
          <a:lstStyle>
            <a:lvl1pPr marL="0" indent="0">
              <a:buNone/>
              <a:defRPr sz="9900"/>
            </a:lvl1pPr>
            <a:lvl2pPr marL="1415784" indent="0">
              <a:buNone/>
              <a:defRPr sz="8700"/>
            </a:lvl2pPr>
            <a:lvl3pPr marL="2831569" indent="0">
              <a:buNone/>
              <a:defRPr sz="7400"/>
            </a:lvl3pPr>
            <a:lvl4pPr marL="4247354" indent="0">
              <a:buNone/>
              <a:defRPr sz="6200"/>
            </a:lvl4pPr>
            <a:lvl5pPr marL="5663139" indent="0">
              <a:buNone/>
              <a:defRPr sz="6200"/>
            </a:lvl5pPr>
            <a:lvl6pPr marL="7078923" indent="0">
              <a:buNone/>
              <a:defRPr sz="6200"/>
            </a:lvl6pPr>
            <a:lvl7pPr marL="8494707" indent="0">
              <a:buNone/>
              <a:defRPr sz="6200"/>
            </a:lvl7pPr>
            <a:lvl8pPr marL="9910492" indent="0">
              <a:buNone/>
              <a:defRPr sz="6200"/>
            </a:lvl8pPr>
            <a:lvl9pPr marL="11326277" indent="0">
              <a:buNone/>
              <a:defRPr sz="62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6000" y="9721218"/>
            <a:ext cx="8128672" cy="18009753"/>
          </a:xfrm>
        </p:spPr>
        <p:txBody>
          <a:bodyPr/>
          <a:lstStyle>
            <a:lvl1pPr marL="0" indent="0">
              <a:buNone/>
              <a:defRPr sz="5000"/>
            </a:lvl1pPr>
            <a:lvl2pPr marL="1415784" indent="0">
              <a:buNone/>
              <a:defRPr sz="4300"/>
            </a:lvl2pPr>
            <a:lvl3pPr marL="2831569" indent="0">
              <a:buNone/>
              <a:defRPr sz="3700"/>
            </a:lvl3pPr>
            <a:lvl4pPr marL="4247354" indent="0">
              <a:buNone/>
              <a:defRPr sz="3100"/>
            </a:lvl4pPr>
            <a:lvl5pPr marL="5663139" indent="0">
              <a:buNone/>
              <a:defRPr sz="3100"/>
            </a:lvl5pPr>
            <a:lvl6pPr marL="7078923" indent="0">
              <a:buNone/>
              <a:defRPr sz="3100"/>
            </a:lvl6pPr>
            <a:lvl7pPr marL="8494707" indent="0">
              <a:buNone/>
              <a:defRPr sz="3100"/>
            </a:lvl7pPr>
            <a:lvl8pPr marL="9910492" indent="0">
              <a:buNone/>
              <a:defRPr sz="3100"/>
            </a:lvl8pPr>
            <a:lvl9pPr marL="11326277" indent="0">
              <a:buNone/>
              <a:defRPr sz="31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FDE3-E7F9-4688-8B13-EA74125A9663}" type="datetimeFigureOut">
              <a:rPr lang="pt-BR" smtClean="0"/>
              <a:pPr/>
              <a:t>12/01/2018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265A-77FA-4434-B609-E4D5DFDF1D7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802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717" y="1725226"/>
            <a:ext cx="21737718" cy="6263285"/>
          </a:xfrm>
          <a:prstGeom prst="rect">
            <a:avLst/>
          </a:prstGeom>
        </p:spPr>
        <p:txBody>
          <a:bodyPr vert="horz" lIns="121085" tIns="60542" rIns="121085" bIns="60542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717" y="8626081"/>
            <a:ext cx="21737718" cy="20560073"/>
          </a:xfrm>
          <a:prstGeom prst="rect">
            <a:avLst/>
          </a:prstGeom>
        </p:spPr>
        <p:txBody>
          <a:bodyPr vert="horz" lIns="121085" tIns="60542" rIns="121085" bIns="60542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717" y="30033763"/>
            <a:ext cx="5670710" cy="1725216"/>
          </a:xfrm>
          <a:prstGeom prst="rect">
            <a:avLst/>
          </a:prstGeom>
        </p:spPr>
        <p:txBody>
          <a:bodyPr vert="horz" lIns="121085" tIns="60542" rIns="121085" bIns="60542" rtlCol="0" anchor="ctr"/>
          <a:lstStyle>
            <a:lvl1pPr algn="l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BFDE3-E7F9-4688-8B13-EA74125A9663}" type="datetimeFigureOut">
              <a:rPr lang="pt-BR" smtClean="0"/>
              <a:pPr/>
              <a:t>12/01/2018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8545" y="30033763"/>
            <a:ext cx="8506062" cy="1725216"/>
          </a:xfrm>
          <a:prstGeom prst="rect">
            <a:avLst/>
          </a:prstGeom>
        </p:spPr>
        <p:txBody>
          <a:bodyPr vert="horz" lIns="121085" tIns="60542" rIns="121085" bIns="60542" rtlCol="0" anchor="ctr"/>
          <a:lstStyle>
            <a:lvl1pPr algn="ct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9725" y="30033763"/>
            <a:ext cx="5670710" cy="1725216"/>
          </a:xfrm>
          <a:prstGeom prst="rect">
            <a:avLst/>
          </a:prstGeom>
        </p:spPr>
        <p:txBody>
          <a:bodyPr vert="horz" lIns="121085" tIns="60542" rIns="121085" bIns="60542" rtlCol="0" anchor="ctr"/>
          <a:lstStyle>
            <a:lvl1pPr algn="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A265A-77FA-4434-B609-E4D5DFDF1D7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0170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31569" rtl="0" eaLnBrk="1" latinLnBrk="0" hangingPunct="1">
        <a:lnSpc>
          <a:spcPct val="90000"/>
        </a:lnSpc>
        <a:spcBef>
          <a:spcPct val="0"/>
        </a:spcBef>
        <a:buNone/>
        <a:defRPr sz="1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07892" indent="-707892" algn="l" defTabSz="2831569" rtl="0" eaLnBrk="1" latinLnBrk="0" hangingPunct="1">
        <a:lnSpc>
          <a:spcPct val="90000"/>
        </a:lnSpc>
        <a:spcBef>
          <a:spcPts val="3097"/>
        </a:spcBef>
        <a:buFont typeface="Arial" panose="020B0604020202020204" pitchFamily="34" charset="0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123676" indent="-707892" algn="l" defTabSz="2831569" rtl="0" eaLnBrk="1" latinLnBrk="0" hangingPunct="1">
        <a:lnSpc>
          <a:spcPct val="90000"/>
        </a:lnSpc>
        <a:spcBef>
          <a:spcPts val="1548"/>
        </a:spcBef>
        <a:buFont typeface="Arial" panose="020B0604020202020204" pitchFamily="34" charset="0"/>
        <a:buChar char="•"/>
        <a:defRPr sz="7400" kern="1200">
          <a:solidFill>
            <a:schemeClr val="tx1"/>
          </a:solidFill>
          <a:latin typeface="+mn-lt"/>
          <a:ea typeface="+mn-ea"/>
          <a:cs typeface="+mn-cs"/>
        </a:defRPr>
      </a:lvl2pPr>
      <a:lvl3pPr marL="3539462" indent="-707892" algn="l" defTabSz="2831569" rtl="0" eaLnBrk="1" latinLnBrk="0" hangingPunct="1">
        <a:lnSpc>
          <a:spcPct val="90000"/>
        </a:lnSpc>
        <a:spcBef>
          <a:spcPts val="1548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955246" indent="-707892" algn="l" defTabSz="2831569" rtl="0" eaLnBrk="1" latinLnBrk="0" hangingPunct="1">
        <a:lnSpc>
          <a:spcPct val="90000"/>
        </a:lnSpc>
        <a:spcBef>
          <a:spcPts val="1548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6371031" indent="-707892" algn="l" defTabSz="2831569" rtl="0" eaLnBrk="1" latinLnBrk="0" hangingPunct="1">
        <a:lnSpc>
          <a:spcPct val="90000"/>
        </a:lnSpc>
        <a:spcBef>
          <a:spcPts val="1548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7786815" indent="-707892" algn="l" defTabSz="2831569" rtl="0" eaLnBrk="1" latinLnBrk="0" hangingPunct="1">
        <a:lnSpc>
          <a:spcPct val="90000"/>
        </a:lnSpc>
        <a:spcBef>
          <a:spcPts val="1548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6pPr>
      <a:lvl7pPr marL="9202599" indent="-707892" algn="l" defTabSz="2831569" rtl="0" eaLnBrk="1" latinLnBrk="0" hangingPunct="1">
        <a:lnSpc>
          <a:spcPct val="90000"/>
        </a:lnSpc>
        <a:spcBef>
          <a:spcPts val="1548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7pPr>
      <a:lvl8pPr marL="10618385" indent="-707892" algn="l" defTabSz="2831569" rtl="0" eaLnBrk="1" latinLnBrk="0" hangingPunct="1">
        <a:lnSpc>
          <a:spcPct val="90000"/>
        </a:lnSpc>
        <a:spcBef>
          <a:spcPts val="1548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8pPr>
      <a:lvl9pPr marL="12034169" indent="-707892" algn="l" defTabSz="2831569" rtl="0" eaLnBrk="1" latinLnBrk="0" hangingPunct="1">
        <a:lnSpc>
          <a:spcPct val="90000"/>
        </a:lnSpc>
        <a:spcBef>
          <a:spcPts val="1548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31569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415784" algn="l" defTabSz="2831569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831569" algn="l" defTabSz="2831569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247354" algn="l" defTabSz="2831569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5663139" algn="l" defTabSz="2831569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7078923" algn="l" defTabSz="2831569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6pPr>
      <a:lvl7pPr marL="8494707" algn="l" defTabSz="2831569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7pPr>
      <a:lvl8pPr marL="9910492" algn="l" defTabSz="2831569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8pPr>
      <a:lvl9pPr marL="11326277" algn="l" defTabSz="2831569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egrada2018.faiufscar.com/nova-inscricao.html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tângulo 44"/>
          <p:cNvSpPr/>
          <p:nvPr/>
        </p:nvSpPr>
        <p:spPr>
          <a:xfrm rot="16200000">
            <a:off x="-13857964" y="13857962"/>
            <a:ext cx="32404051" cy="46881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085" tIns="60542" rIns="121085" bIns="60542" rtlCol="0" anchor="ctr"/>
          <a:lstStyle/>
          <a:p>
            <a:pPr algn="ctr"/>
            <a:r>
              <a:rPr lang="pt-BR" sz="9000" b="1" cap="all" dirty="0">
                <a:solidFill>
                  <a:schemeClr val="bg1"/>
                </a:solidFill>
              </a:rPr>
              <a:t>DEGRADA 2018</a:t>
            </a:r>
          </a:p>
          <a:p>
            <a:pPr algn="ctr"/>
            <a:r>
              <a:rPr lang="pt-BR" sz="7000" b="1" cap="all" dirty="0">
                <a:solidFill>
                  <a:schemeClr val="bg1"/>
                </a:solidFill>
              </a:rPr>
              <a:t>3º ENCONTRO LUSO-BRASILEIRO DE DEGRADAÇÃO EM ESTRUTURAS DE CONCRETO </a:t>
            </a:r>
          </a:p>
        </p:txBody>
      </p:sp>
      <p:sp>
        <p:nvSpPr>
          <p:cNvPr id="31" name="Retângulo 30"/>
          <p:cNvSpPr/>
          <p:nvPr/>
        </p:nvSpPr>
        <p:spPr>
          <a:xfrm>
            <a:off x="5791200" y="10395295"/>
            <a:ext cx="18668999" cy="4831248"/>
          </a:xfrm>
          <a:prstGeom prst="rect">
            <a:avLst/>
          </a:prstGeom>
        </p:spPr>
        <p:txBody>
          <a:bodyPr wrap="square" lIns="121085" tIns="60542" rIns="121085" bIns="60542">
            <a:spAutoFit/>
          </a:bodyPr>
          <a:lstStyle/>
          <a:p>
            <a:pPr algn="ctr"/>
            <a:endParaRPr lang="pt-BR" sz="6600" b="1" cap="all" dirty="0" smtClean="0">
              <a:solidFill>
                <a:srgbClr val="0089BF"/>
              </a:solidFill>
            </a:endParaRPr>
          </a:p>
          <a:p>
            <a:pPr algn="ctr"/>
            <a:r>
              <a:rPr lang="pt-PT" sz="8000" b="1" dirty="0" smtClean="0">
                <a:solidFill>
                  <a:srgbClr val="C00000"/>
                </a:solidFill>
              </a:rPr>
              <a:t>Universidade Federal de São Carlos </a:t>
            </a:r>
          </a:p>
          <a:p>
            <a:pPr algn="ctr"/>
            <a:r>
              <a:rPr lang="pt-PT" sz="8000" b="1" dirty="0" smtClean="0">
                <a:solidFill>
                  <a:srgbClr val="C00000"/>
                </a:solidFill>
              </a:rPr>
              <a:t>UFSCar </a:t>
            </a:r>
          </a:p>
          <a:p>
            <a:pPr algn="ctr"/>
            <a:r>
              <a:rPr lang="pt-BR" sz="8000" b="1" dirty="0" smtClean="0">
                <a:solidFill>
                  <a:srgbClr val="C00000"/>
                </a:solidFill>
              </a:rPr>
              <a:t>São Carlos/SP</a:t>
            </a:r>
            <a:endParaRPr lang="pt-BR" sz="8000" b="1" dirty="0">
              <a:solidFill>
                <a:srgbClr val="C00000"/>
              </a:solidFill>
            </a:endParaRPr>
          </a:p>
        </p:txBody>
      </p:sp>
      <p:pic>
        <p:nvPicPr>
          <p:cNvPr id="34" name="Imagem 3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21910" y="575133"/>
            <a:ext cx="12800263" cy="10294392"/>
          </a:xfrm>
          <a:prstGeom prst="rect">
            <a:avLst/>
          </a:prstGeom>
        </p:spPr>
      </p:pic>
      <p:sp>
        <p:nvSpPr>
          <p:cNvPr id="40" name="Retângulo 39"/>
          <p:cNvSpPr/>
          <p:nvPr/>
        </p:nvSpPr>
        <p:spPr>
          <a:xfrm>
            <a:off x="7352919" y="15553856"/>
            <a:ext cx="14159544" cy="1507261"/>
          </a:xfrm>
          <a:prstGeom prst="rect">
            <a:avLst/>
          </a:prstGeom>
        </p:spPr>
        <p:txBody>
          <a:bodyPr wrap="square" lIns="121085" tIns="60542" rIns="121085" bIns="60542">
            <a:spAutoFit/>
          </a:bodyPr>
          <a:lstStyle/>
          <a:p>
            <a:pPr marL="1143000" indent="-1143000" algn="just">
              <a:buClr>
                <a:srgbClr val="2806BA"/>
              </a:buClr>
              <a:buFont typeface="Wingdings" pitchFamily="2" charset="2"/>
              <a:buChar char="Ø"/>
            </a:pPr>
            <a:r>
              <a:rPr lang="pt-BR" sz="9000" dirty="0" smtClean="0">
                <a:solidFill>
                  <a:srgbClr val="2806BA"/>
                </a:solidFill>
              </a:rPr>
              <a:t>22 a 24 de agosto de 2018</a:t>
            </a:r>
            <a:endParaRPr lang="pt-BR" sz="9000" dirty="0">
              <a:solidFill>
                <a:srgbClr val="2806BA"/>
              </a:solidFill>
            </a:endParaRPr>
          </a:p>
        </p:txBody>
      </p:sp>
      <p:sp>
        <p:nvSpPr>
          <p:cNvPr id="55" name="Retângulo 54"/>
          <p:cNvSpPr/>
          <p:nvPr/>
        </p:nvSpPr>
        <p:spPr>
          <a:xfrm>
            <a:off x="6733556" y="22163062"/>
            <a:ext cx="17033223" cy="1445706"/>
          </a:xfrm>
          <a:prstGeom prst="rect">
            <a:avLst/>
          </a:prstGeom>
        </p:spPr>
        <p:txBody>
          <a:bodyPr wrap="square" lIns="121085" tIns="60542" rIns="121085" bIns="60542">
            <a:spAutoFit/>
          </a:bodyPr>
          <a:lstStyle/>
          <a:p>
            <a:pPr algn="ctr"/>
            <a:r>
              <a:rPr lang="pt-BR" sz="8600" dirty="0" smtClean="0"/>
              <a:t>www.degrada2018.ufscar.br</a:t>
            </a:r>
            <a:endParaRPr lang="pt-BR" sz="86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3124" y="23842599"/>
            <a:ext cx="3008154" cy="3094101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1313" y="28417187"/>
            <a:ext cx="4363212" cy="338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4340" y="28682289"/>
            <a:ext cx="3747219" cy="2809027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5289" y="28865208"/>
            <a:ext cx="4850787" cy="2337353"/>
          </a:xfrm>
          <a:prstGeom prst="rect">
            <a:avLst/>
          </a:prstGeom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0534" y="28930202"/>
            <a:ext cx="5472296" cy="2259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etângulo 24"/>
          <p:cNvSpPr/>
          <p:nvPr/>
        </p:nvSpPr>
        <p:spPr>
          <a:xfrm>
            <a:off x="5171313" y="26909304"/>
            <a:ext cx="16265734" cy="1045596"/>
          </a:xfrm>
          <a:prstGeom prst="rect">
            <a:avLst/>
          </a:prstGeom>
        </p:spPr>
        <p:txBody>
          <a:bodyPr wrap="square" lIns="121085" tIns="60542" rIns="121085" bIns="60542">
            <a:spAutoFit/>
          </a:bodyPr>
          <a:lstStyle/>
          <a:p>
            <a:r>
              <a:rPr lang="pt-BR" sz="6000" b="1" dirty="0" smtClean="0"/>
              <a:t>REALIZAÇÃO E APOIO</a:t>
            </a:r>
            <a:endParaRPr lang="pt-BR" sz="6000" b="1" dirty="0"/>
          </a:p>
        </p:txBody>
      </p:sp>
      <p:sp>
        <p:nvSpPr>
          <p:cNvPr id="14" name="Retângulo 13"/>
          <p:cNvSpPr/>
          <p:nvPr/>
        </p:nvSpPr>
        <p:spPr>
          <a:xfrm>
            <a:off x="4764505" y="17772339"/>
            <a:ext cx="20438645" cy="1353373"/>
          </a:xfrm>
          <a:prstGeom prst="rect">
            <a:avLst/>
          </a:prstGeom>
        </p:spPr>
        <p:txBody>
          <a:bodyPr wrap="square" lIns="121085" tIns="60542" rIns="121085" bIns="60542">
            <a:spAutoFit/>
          </a:bodyPr>
          <a:lstStyle/>
          <a:p>
            <a:pPr algn="ctr"/>
            <a:r>
              <a:rPr lang="pt-BR" sz="4000" dirty="0" smtClean="0"/>
              <a:t>A submissão de resumos para o DEGRADA 2018 está aberta, sendo que o prazo final será em 31 de janeiro. Submeta seu resumo em </a:t>
            </a:r>
            <a:r>
              <a:rPr lang="pt-BR" sz="4000" b="1" dirty="0" smtClean="0">
                <a:hlinkClick r:id="rId8"/>
              </a:rPr>
              <a:t>https://degrada2018.faiufscar.com/nova-inscricao.html</a:t>
            </a:r>
            <a:endParaRPr lang="pt-BR" sz="4000" dirty="0"/>
          </a:p>
        </p:txBody>
      </p:sp>
      <p:sp>
        <p:nvSpPr>
          <p:cNvPr id="15" name="Retângulo 14"/>
          <p:cNvSpPr/>
          <p:nvPr/>
        </p:nvSpPr>
        <p:spPr>
          <a:xfrm>
            <a:off x="5534526" y="19816100"/>
            <a:ext cx="19322715" cy="1784260"/>
          </a:xfrm>
          <a:prstGeom prst="rect">
            <a:avLst/>
          </a:prstGeom>
        </p:spPr>
        <p:txBody>
          <a:bodyPr wrap="square" lIns="121085" tIns="60542" rIns="121085" bIns="60542">
            <a:spAutoFit/>
          </a:bodyPr>
          <a:lstStyle/>
          <a:p>
            <a:pPr algn="ctr"/>
            <a:r>
              <a:rPr lang="pt-BR" sz="5400" dirty="0" smtClean="0"/>
              <a:t>As inscrições para o DEGRADA 2018 estão abertas, com desconto especial para sócios do IBRACON</a:t>
            </a:r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143021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2953</TotalTime>
  <Words>75</Words>
  <Application>Microsoft Office PowerPoint</Application>
  <PresentationFormat>Personalizar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</dc:creator>
  <cp:lastModifiedBy>Mirela</cp:lastModifiedBy>
  <cp:revision>80</cp:revision>
  <cp:lastPrinted>2016-05-25T18:32:13Z</cp:lastPrinted>
  <dcterms:created xsi:type="dcterms:W3CDTF">2016-04-03T01:38:05Z</dcterms:created>
  <dcterms:modified xsi:type="dcterms:W3CDTF">2018-01-12T17:46:05Z</dcterms:modified>
</cp:coreProperties>
</file>